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064" y="2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2670C-F9F8-46EA-AEEA-2A8B099FF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5665CA8-3B6F-4075-9D41-252175509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9E0394-8BFC-42A2-A9C3-A6BBAE2D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3395-FABC-45B1-8D68-72408229A66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C2ECEC-2E92-4502-9C54-FC6DD2F3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4B0DBF-AB6E-4B11-9AD0-1C6766F8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1AFF-D139-48AA-81B8-227F3A6299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2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7FF12-26E3-4580-9480-90B3B640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C6D006-2F81-4FB2-9BCE-3664F48EF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61E192-0069-4327-9450-C7F25FDC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3395-FABC-45B1-8D68-72408229A66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706C7F-8B49-492C-B150-4A61DF00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F3C206-3DDF-40E8-A859-5EE5F523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1AFF-D139-48AA-81B8-227F3A6299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2F0519B-7190-47C2-B2D8-35459DD76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7D31F0-9C34-41FE-8F77-66321AF6B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60381E-E83B-4528-ADDA-26397DE9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3395-FABC-45B1-8D68-72408229A66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F6BD7C-99A0-4DB1-9DA6-672EBA78A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856DD5-1EE7-4A45-AAE8-4C578783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1AFF-D139-48AA-81B8-227F3A6299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5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5916D-C5EC-4518-812C-EB56941B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B0C279-446B-4D3B-B18E-B8BB2CC88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4FEE06-5B95-4AA4-9723-E813D591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3395-FABC-45B1-8D68-72408229A66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1752B5-C06E-463C-A078-7CDD1076A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FB3467-62BB-453C-B4CF-EC656FC4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1AFF-D139-48AA-81B8-227F3A6299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4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DE3A5-7D3A-497B-824A-47EEEF20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CBC75B-9C7A-4665-8841-567DD9E7E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BF347D-407C-4632-8F55-0F5402EA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3395-FABC-45B1-8D68-72408229A66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BBB92E-6E8E-4F50-8BF4-66BD083D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D169B5-14C8-4A34-888F-AA3D360C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1AFF-D139-48AA-81B8-227F3A6299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9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1BAA4-6DC0-4FEE-8E7D-79CE4558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69150-589B-4360-AF10-8AC19A67D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5AC114-9772-436F-A15A-F5DCC2F98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C229FD-5A14-4296-BEDB-975EEB3C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3395-FABC-45B1-8D68-72408229A66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177A61-C8B7-4528-B303-4B0FD19D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16A097-E121-4EEF-9380-9B1CF96D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1AFF-D139-48AA-81B8-227F3A6299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FAFA1-DB81-4957-BB25-1C87C873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B2AD98-4C94-403F-87CE-7BB89D4AC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919027-53EE-4003-BC05-328ECA77F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8E4F63-A6B8-457E-B332-3E3A49DDB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4BA860-9B53-4E8C-94E2-2408AA027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F6CB228-987D-401A-963E-8E71B8E2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3395-FABC-45B1-8D68-72408229A66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411636-851C-4E44-8154-7C7970A3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B9134BC-83B0-4E11-93CE-D6D4855B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1AFF-D139-48AA-81B8-227F3A6299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5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BC1A6-3344-48CA-9777-09A2D25A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473D5C-8371-4C1A-BEB8-AFF6885C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3395-FABC-45B1-8D68-72408229A66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0F9E21-88E7-4173-8FD1-FC699606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266232-22C0-4D8F-BFB7-5C329A3E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1AFF-D139-48AA-81B8-227F3A6299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8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76DF66E-4F13-49E0-8617-2D190D135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3395-FABC-45B1-8D68-72408229A66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A7B91E-4A3B-4153-A58D-FCF422BF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ADCDED-2982-4FBD-9735-AED0E0F6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1AFF-D139-48AA-81B8-227F3A6299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7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F608E-6964-465E-9B66-7ED649E32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649287-0FC0-46A4-A065-CA9A1496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F1C894-84C6-46C6-B3D0-716563F4D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500019-E2B6-4C3F-A117-43F9B7BB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3395-FABC-45B1-8D68-72408229A66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2BFE6F-346F-49C1-A56E-CA89EEE9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92C25C-6CFF-4C60-9D4A-E9EBF3EA2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1AFF-D139-48AA-81B8-227F3A6299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3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3DCAC-77B9-48A0-9F75-F63FBB75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B30EE4-2EE4-4D04-B958-EFB2E1E74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2BCCCB-6B23-4D08-8AD7-D50F54857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F6CB14-94D2-4E75-99B0-36E18062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3395-FABC-45B1-8D68-72408229A66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3D5AEB-0EB2-4F2C-A200-2D1FB6BC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AB6B55-6B48-4449-B1E6-5CF43D8D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1AFF-D139-48AA-81B8-227F3A6299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9072D4-1B63-4481-87D5-E5B3D2A0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691E8C-A28C-45B3-B082-81B02FB73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D8C65E-F040-43DF-BBBD-2EB7780FA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B3395-FABC-45B1-8D68-72408229A66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CB1051-7C1C-454F-AB11-7AB74A2E4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D4D478-B2AD-4FD4-A873-519206880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1AFF-D139-48AA-81B8-227F3A6299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A9DC40D-182D-41AA-A1E5-5B7B1AD6B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41" y="1302326"/>
            <a:ext cx="3926548" cy="3523673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B78ADE0-C2EA-4A10-8C67-045117A16086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158182" y="2604656"/>
            <a:ext cx="1209964" cy="1651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F5486E0-A6FE-4219-B39D-398CE8E0974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7158182" y="2769816"/>
            <a:ext cx="1209964" cy="53449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F87FCA9-82F8-4B9A-BD3E-D177C356CE36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7241309" y="2769816"/>
            <a:ext cx="1126837" cy="129533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16A72BD3-B42B-4579-9338-8EFAABB0699F}"/>
              </a:ext>
            </a:extLst>
          </p:cNvPr>
          <p:cNvSpPr txBox="1"/>
          <p:nvPr/>
        </p:nvSpPr>
        <p:spPr>
          <a:xfrm>
            <a:off x="8368146" y="2585150"/>
            <a:ext cx="176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Encoder inputs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C3F729C3-DA7E-4C2A-ABD3-BB3E55AB22C9}"/>
              </a:ext>
            </a:extLst>
          </p:cNvPr>
          <p:cNvCxnSpPr>
            <a:cxnSpLocks/>
          </p:cNvCxnSpPr>
          <p:nvPr/>
        </p:nvCxnSpPr>
        <p:spPr>
          <a:xfrm flipV="1">
            <a:off x="6465455" y="2235322"/>
            <a:ext cx="1130734" cy="63791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D66CC69D-7F19-49B7-9219-B03E21D63459}"/>
              </a:ext>
            </a:extLst>
          </p:cNvPr>
          <p:cNvSpPr txBox="1"/>
          <p:nvPr/>
        </p:nvSpPr>
        <p:spPr>
          <a:xfrm>
            <a:off x="7675419" y="2050656"/>
            <a:ext cx="325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 supply voltage selection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D017F93-A5A5-4EF9-8E6C-9312BBE604DB}"/>
              </a:ext>
            </a:extLst>
          </p:cNvPr>
          <p:cNvSpPr txBox="1"/>
          <p:nvPr/>
        </p:nvSpPr>
        <p:spPr>
          <a:xfrm>
            <a:off x="7675419" y="1654045"/>
            <a:ext cx="244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analog resp. PWM out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C7C58B4-6F01-45B5-8FBD-3D9B5ED49162}"/>
              </a:ext>
            </a:extLst>
          </p:cNvPr>
          <p:cNvCxnSpPr>
            <a:cxnSpLocks/>
          </p:cNvCxnSpPr>
          <p:nvPr/>
        </p:nvCxnSpPr>
        <p:spPr>
          <a:xfrm flipV="1">
            <a:off x="7070437" y="1842961"/>
            <a:ext cx="604982" cy="8124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A8687FC1-F3C9-417C-9363-D8229A283EF0}"/>
              </a:ext>
            </a:extLst>
          </p:cNvPr>
          <p:cNvSpPr txBox="1"/>
          <p:nvPr/>
        </p:nvSpPr>
        <p:spPr>
          <a:xfrm>
            <a:off x="484623" y="1473629"/>
            <a:ext cx="170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supply IO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0AC452B-66CA-4430-B20D-17CF4298FA6E}"/>
              </a:ext>
            </a:extLst>
          </p:cNvPr>
          <p:cNvSpPr txBox="1"/>
          <p:nvPr/>
        </p:nvSpPr>
        <p:spPr>
          <a:xfrm>
            <a:off x="484623" y="1865990"/>
            <a:ext cx="241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supply controller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81AD3E3F-AE99-492F-899E-20B9A4F7B556}"/>
              </a:ext>
            </a:extLst>
          </p:cNvPr>
          <p:cNvCxnSpPr>
            <a:cxnSpLocks/>
          </p:cNvCxnSpPr>
          <p:nvPr/>
        </p:nvCxnSpPr>
        <p:spPr>
          <a:xfrm>
            <a:off x="2360684" y="1658295"/>
            <a:ext cx="1413824" cy="2252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0D77421C-F1E5-4DD9-B0F4-E3D9C5B336CD}"/>
              </a:ext>
            </a:extLst>
          </p:cNvPr>
          <p:cNvCxnSpPr>
            <a:cxnSpLocks/>
          </p:cNvCxnSpPr>
          <p:nvPr/>
        </p:nvCxnSpPr>
        <p:spPr>
          <a:xfrm>
            <a:off x="2868047" y="2067125"/>
            <a:ext cx="906461" cy="24621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420858CC-0658-4893-80B5-A16D484573CB}"/>
              </a:ext>
            </a:extLst>
          </p:cNvPr>
          <p:cNvSpPr txBox="1"/>
          <p:nvPr/>
        </p:nvSpPr>
        <p:spPr>
          <a:xfrm>
            <a:off x="504649" y="2406132"/>
            <a:ext cx="2584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purpose IOs</a:t>
            </a:r>
            <a:br>
              <a:rPr lang="en-US" dirty="0"/>
            </a:br>
            <a:r>
              <a:rPr lang="en-US" dirty="0"/>
              <a:t>depending on assembling</a:t>
            </a: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C268A21-91CD-4EF4-8EFD-A8D1854B46F8}"/>
              </a:ext>
            </a:extLst>
          </p:cNvPr>
          <p:cNvCxnSpPr>
            <a:cxnSpLocks/>
          </p:cNvCxnSpPr>
          <p:nvPr/>
        </p:nvCxnSpPr>
        <p:spPr>
          <a:xfrm>
            <a:off x="2561932" y="2604656"/>
            <a:ext cx="1212576" cy="1118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A682C756-EAA4-4770-B571-EF11C139CA11}"/>
              </a:ext>
            </a:extLst>
          </p:cNvPr>
          <p:cNvSpPr txBox="1"/>
          <p:nvPr/>
        </p:nvSpPr>
        <p:spPr>
          <a:xfrm>
            <a:off x="4148313" y="5232508"/>
            <a:ext cx="2866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Serial interface</a:t>
            </a:r>
          </a:p>
          <a:p>
            <a:r>
              <a:rPr lang="en-US" dirty="0"/>
              <a:t>plus 1 digital in and 1 output</a:t>
            </a: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018016D3-B97B-4268-8365-9D3F2A8E5F12}"/>
              </a:ext>
            </a:extLst>
          </p:cNvPr>
          <p:cNvCxnSpPr>
            <a:cxnSpLocks/>
          </p:cNvCxnSpPr>
          <p:nvPr/>
        </p:nvCxnSpPr>
        <p:spPr>
          <a:xfrm flipH="1" flipV="1">
            <a:off x="4706216" y="4688588"/>
            <a:ext cx="246784" cy="60086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CA457642-1426-4C30-8C3A-EC08B0AB4FEE}"/>
              </a:ext>
            </a:extLst>
          </p:cNvPr>
          <p:cNvSpPr txBox="1"/>
          <p:nvPr/>
        </p:nvSpPr>
        <p:spPr>
          <a:xfrm>
            <a:off x="3076658" y="746711"/>
            <a:ext cx="168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DCDC 24V to 5V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A344F85-C05E-40B7-951E-ECDFE30D50FD}"/>
              </a:ext>
            </a:extLst>
          </p:cNvPr>
          <p:cNvCxnSpPr>
            <a:cxnSpLocks/>
          </p:cNvCxnSpPr>
          <p:nvPr/>
        </p:nvCxnSpPr>
        <p:spPr>
          <a:xfrm>
            <a:off x="4148313" y="1065693"/>
            <a:ext cx="586788" cy="99008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160B66DA-B0BA-406F-B555-2D8F5C0FD4BE}"/>
              </a:ext>
            </a:extLst>
          </p:cNvPr>
          <p:cNvSpPr txBox="1"/>
          <p:nvPr/>
        </p:nvSpPr>
        <p:spPr>
          <a:xfrm>
            <a:off x="504649" y="3330534"/>
            <a:ext cx="210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2,54 mm connectors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F56F5BCE-A5B4-4303-8397-0E6629DF0701}"/>
              </a:ext>
            </a:extLst>
          </p:cNvPr>
          <p:cNvCxnSpPr>
            <a:cxnSpLocks/>
          </p:cNvCxnSpPr>
          <p:nvPr/>
        </p:nvCxnSpPr>
        <p:spPr>
          <a:xfrm flipV="1">
            <a:off x="2662556" y="3507606"/>
            <a:ext cx="1098113" cy="6520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58CBF146-3C61-44C0-99ED-541771BF79CF}"/>
              </a:ext>
            </a:extLst>
          </p:cNvPr>
          <p:cNvSpPr txBox="1"/>
          <p:nvPr/>
        </p:nvSpPr>
        <p:spPr>
          <a:xfrm>
            <a:off x="837752" y="4033029"/>
            <a:ext cx="1718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protection</a:t>
            </a:r>
          </a:p>
          <a:p>
            <a:r>
              <a:rPr lang="en-US" dirty="0"/>
              <a:t>(optional)</a:t>
            </a:r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3D949938-BAD1-44E1-B1EA-BF58F17BCF31}"/>
              </a:ext>
            </a:extLst>
          </p:cNvPr>
          <p:cNvCxnSpPr>
            <a:cxnSpLocks/>
          </p:cNvCxnSpPr>
          <p:nvPr/>
        </p:nvCxnSpPr>
        <p:spPr>
          <a:xfrm flipV="1">
            <a:off x="2518149" y="4036264"/>
            <a:ext cx="2301460" cy="19997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id="{3C923EBF-5C5C-48C7-8724-60EBA2F98957}"/>
              </a:ext>
            </a:extLst>
          </p:cNvPr>
          <p:cNvSpPr txBox="1"/>
          <p:nvPr/>
        </p:nvSpPr>
        <p:spPr>
          <a:xfrm>
            <a:off x="7314243" y="5043468"/>
            <a:ext cx="2938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Socket for</a:t>
            </a:r>
          </a:p>
          <a:p>
            <a:r>
              <a:rPr lang="en-US" dirty="0"/>
              <a:t>STM32F411 BLACKPILL-Board</a:t>
            </a:r>
          </a:p>
        </p:txBody>
      </p: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8935FF31-BF65-48C7-BF66-18BCD2D9BFED}"/>
              </a:ext>
            </a:extLst>
          </p:cNvPr>
          <p:cNvCxnSpPr>
            <a:cxnSpLocks/>
            <a:stCxn id="54" idx="1"/>
          </p:cNvCxnSpPr>
          <p:nvPr/>
        </p:nvCxnSpPr>
        <p:spPr>
          <a:xfrm flipH="1" flipV="1">
            <a:off x="6104493" y="4562132"/>
            <a:ext cx="1209750" cy="80450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>
            <a:extLst>
              <a:ext uri="{FF2B5EF4-FFF2-40B4-BE49-F238E27FC236}">
                <a16:creationId xmlns:a16="http://schemas.microsoft.com/office/drawing/2014/main" id="{3CEC402F-B987-42FD-96B1-4A414001ACBC}"/>
              </a:ext>
            </a:extLst>
          </p:cNvPr>
          <p:cNvSpPr txBox="1"/>
          <p:nvPr/>
        </p:nvSpPr>
        <p:spPr>
          <a:xfrm>
            <a:off x="693044" y="4854482"/>
            <a:ext cx="237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general purpose LEDs</a:t>
            </a:r>
          </a:p>
        </p:txBody>
      </p: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9A00141D-3B86-4165-B427-EE5986594E3B}"/>
              </a:ext>
            </a:extLst>
          </p:cNvPr>
          <p:cNvCxnSpPr>
            <a:cxnSpLocks/>
          </p:cNvCxnSpPr>
          <p:nvPr/>
        </p:nvCxnSpPr>
        <p:spPr>
          <a:xfrm flipV="1">
            <a:off x="3114587" y="4411055"/>
            <a:ext cx="1429704" cy="50773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46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7D68F87-CE2E-4AB2-BB00-DFF6FA56ED62}"/>
              </a:ext>
            </a:extLst>
          </p:cNvPr>
          <p:cNvCxnSpPr>
            <a:cxnSpLocks/>
          </p:cNvCxnSpPr>
          <p:nvPr/>
        </p:nvCxnSpPr>
        <p:spPr>
          <a:xfrm flipV="1">
            <a:off x="6465455" y="2235322"/>
            <a:ext cx="1130734" cy="63791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fik 25">
            <a:extLst>
              <a:ext uri="{FF2B5EF4-FFF2-40B4-BE49-F238E27FC236}">
                <a16:creationId xmlns:a16="http://schemas.microsoft.com/office/drawing/2014/main" id="{AC6DA477-2585-4ADC-82DF-8B6B839A1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06" y="1842961"/>
            <a:ext cx="3889988" cy="3503635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0B8BEA73-5960-4D07-B76A-5982130E4CBB}"/>
              </a:ext>
            </a:extLst>
          </p:cNvPr>
          <p:cNvSpPr txBox="1"/>
          <p:nvPr/>
        </p:nvSpPr>
        <p:spPr>
          <a:xfrm>
            <a:off x="1209390" y="3145868"/>
            <a:ext cx="1862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PROFET outputs</a:t>
            </a:r>
            <a:br>
              <a:rPr lang="en-US" dirty="0"/>
            </a:br>
            <a:r>
              <a:rPr lang="en-US" dirty="0"/>
              <a:t>(optional)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9148DE2E-5BBF-45FB-AB1E-2B434409FD0C}"/>
              </a:ext>
            </a:extLst>
          </p:cNvPr>
          <p:cNvCxnSpPr>
            <a:cxnSpLocks/>
          </p:cNvCxnSpPr>
          <p:nvPr/>
        </p:nvCxnSpPr>
        <p:spPr>
          <a:xfrm flipV="1">
            <a:off x="2662556" y="3429000"/>
            <a:ext cx="2371262" cy="14380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D138AE6-CA20-4067-AB6E-D869DE8543C3}"/>
              </a:ext>
            </a:extLst>
          </p:cNvPr>
          <p:cNvCxnSpPr>
            <a:cxnSpLocks/>
          </p:cNvCxnSpPr>
          <p:nvPr/>
        </p:nvCxnSpPr>
        <p:spPr>
          <a:xfrm>
            <a:off x="5726546" y="3699866"/>
            <a:ext cx="1948873" cy="85308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E0ABCAF-1CF2-4EA9-A400-7F3DB378E4F1}"/>
              </a:ext>
            </a:extLst>
          </p:cNvPr>
          <p:cNvSpPr txBox="1"/>
          <p:nvPr/>
        </p:nvSpPr>
        <p:spPr>
          <a:xfrm>
            <a:off x="7681793" y="4368284"/>
            <a:ext cx="80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Buzzer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04DF5B0-F554-4A6A-AE3F-E34860A8D5EC}"/>
              </a:ext>
            </a:extLst>
          </p:cNvPr>
          <p:cNvSpPr txBox="1"/>
          <p:nvPr/>
        </p:nvSpPr>
        <p:spPr>
          <a:xfrm>
            <a:off x="7832581" y="2961202"/>
            <a:ext cx="17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protection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CE3FC6E-199A-45B8-A04A-FFE13EFB6075}"/>
              </a:ext>
            </a:extLst>
          </p:cNvPr>
          <p:cNvSpPr txBox="1"/>
          <p:nvPr/>
        </p:nvSpPr>
        <p:spPr>
          <a:xfrm>
            <a:off x="7596189" y="1658295"/>
            <a:ext cx="244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analog resp. PWM out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A2D7439-F9CA-46F2-BBFC-97A4AA038733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6560849" y="3145868"/>
            <a:ext cx="1271732" cy="4429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4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3736B69-DE75-46CB-8A2D-325F4B160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41" y="1302326"/>
            <a:ext cx="3926548" cy="3523673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5F50FF54-A239-4075-ABCC-D86E6B1B360D}"/>
              </a:ext>
            </a:extLst>
          </p:cNvPr>
          <p:cNvCxnSpPr/>
          <p:nvPr/>
        </p:nvCxnSpPr>
        <p:spPr>
          <a:xfrm>
            <a:off x="3669641" y="5054600"/>
            <a:ext cx="3926548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0B88EC4-9D28-4209-B821-BA10EA09BC41}"/>
              </a:ext>
            </a:extLst>
          </p:cNvPr>
          <p:cNvCxnSpPr>
            <a:cxnSpLocks/>
          </p:cNvCxnSpPr>
          <p:nvPr/>
        </p:nvCxnSpPr>
        <p:spPr>
          <a:xfrm flipV="1">
            <a:off x="3299752" y="1403926"/>
            <a:ext cx="0" cy="34220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C58D284-F386-430A-89F6-19D8C7AA8842}"/>
              </a:ext>
            </a:extLst>
          </p:cNvPr>
          <p:cNvSpPr txBox="1"/>
          <p:nvPr/>
        </p:nvSpPr>
        <p:spPr>
          <a:xfrm>
            <a:off x="5491690" y="504773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EA7A001-471A-46BC-A69D-56640A9CD021}"/>
              </a:ext>
            </a:extLst>
          </p:cNvPr>
          <p:cNvSpPr txBox="1"/>
          <p:nvPr/>
        </p:nvSpPr>
        <p:spPr>
          <a:xfrm>
            <a:off x="2935483" y="30215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324452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Breitbild</PresentationFormat>
  <Paragraphs>21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Gerhard Burger</dc:creator>
  <cp:lastModifiedBy>Gerhard Burger</cp:lastModifiedBy>
  <cp:revision>5</cp:revision>
  <dcterms:created xsi:type="dcterms:W3CDTF">2025-05-22T10:45:56Z</dcterms:created>
  <dcterms:modified xsi:type="dcterms:W3CDTF">2025-05-22T12:02:17Z</dcterms:modified>
</cp:coreProperties>
</file>